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62" r:id="rId4"/>
    <p:sldId id="257" r:id="rId5"/>
    <p:sldId id="258" r:id="rId6"/>
    <p:sldId id="259" r:id="rId7"/>
    <p:sldId id="260" r:id="rId8"/>
    <p:sldId id="263" r:id="rId9"/>
    <p:sldId id="261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0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7513C-B84A-9446-B265-C55CB169156C}" type="datetimeFigureOut">
              <a:rPr lang="en-US" smtClean="0"/>
              <a:t>3/6/15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9D008-411E-D84A-AD08-194B055A1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56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countries are not in the league?</a:t>
            </a:r>
            <a:br>
              <a:rPr lang="en-US" dirty="0" smtClean="0"/>
            </a:br>
            <a:r>
              <a:rPr lang="en-US" dirty="0" smtClean="0"/>
              <a:t>What does the cartoon</a:t>
            </a:r>
            <a:r>
              <a:rPr lang="en-US" baseline="0" dirty="0" smtClean="0"/>
              <a:t> suggest about the US?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D008-411E-D84A-AD08-194B055A1B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34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does the cartoon suggest about the</a:t>
            </a:r>
            <a:r>
              <a:rPr lang="en-US" baseline="0" dirty="0" smtClean="0"/>
              <a:t> those who do not believe a league of nations is possible?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D008-411E-D84A-AD08-194B055A1B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91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some countries you see?</a:t>
            </a:r>
            <a:br>
              <a:rPr lang="en-US" dirty="0" smtClean="0"/>
            </a:br>
            <a:r>
              <a:rPr lang="en-US" dirty="0" smtClean="0"/>
              <a:t>Which one is the US?</a:t>
            </a:r>
          </a:p>
          <a:p>
            <a:r>
              <a:rPr lang="en-US" dirty="0" smtClean="0"/>
              <a:t>What is the US concerned about would happen if they</a:t>
            </a:r>
            <a:r>
              <a:rPr lang="en-US" baseline="0" dirty="0" smtClean="0"/>
              <a:t> joined </a:t>
            </a:r>
            <a:r>
              <a:rPr lang="en-US" baseline="0" smtClean="0"/>
              <a:t>the League?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D008-411E-D84A-AD08-194B055A1B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1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didnt</a:t>
            </a:r>
            <a:r>
              <a:rPr lang="en-US" baseline="0" dirty="0" smtClean="0"/>
              <a:t> the US Join the League?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D008-411E-D84A-AD08-194B055A1B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9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Without</a:t>
            </a:r>
            <a:r>
              <a:rPr lang="en-US" baseline="0" dirty="0" smtClean="0"/>
              <a:t> the US what will happen to the league?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D008-411E-D84A-AD08-194B055A1B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77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does the cartoon suggest about the effectives of the league of nations?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D008-411E-D84A-AD08-194B055A1B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14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Mussilini</a:t>
            </a:r>
            <a:r>
              <a:rPr lang="en-US" dirty="0" smtClean="0"/>
              <a:t> invades</a:t>
            </a:r>
            <a:r>
              <a:rPr lang="en-US" baseline="0" dirty="0" smtClean="0"/>
              <a:t> Ethiopia. What kinds of weapons did he unleash on them?</a:t>
            </a:r>
          </a:p>
          <a:p>
            <a:r>
              <a:rPr lang="en-US" baseline="0" dirty="0" smtClean="0"/>
              <a:t>Where do you think the Ethiopians turned to for help?  </a:t>
            </a:r>
          </a:p>
          <a:p>
            <a:r>
              <a:rPr lang="en-US" baseline="0" dirty="0" smtClean="0"/>
              <a:t>What did the League of Nations do?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D008-411E-D84A-AD08-194B055A1B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65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country</a:t>
            </a:r>
            <a:r>
              <a:rPr lang="en-US" baseline="0" dirty="0" smtClean="0"/>
              <a:t> did Hitler conquer?</a:t>
            </a:r>
            <a:endParaRPr lang="en-US" dirty="0" smtClean="0"/>
          </a:p>
          <a:p>
            <a:r>
              <a:rPr lang="en-US" dirty="0" smtClean="0"/>
              <a:t>In 1939 Hitler invades and conquers Czechoslovakia</a:t>
            </a:r>
            <a:r>
              <a:rPr lang="en-US" baseline="0" dirty="0" smtClean="0"/>
              <a:t> and than 6 months later he invades Poland starting WW2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What</a:t>
            </a:r>
            <a:r>
              <a:rPr lang="en-US" baseline="0" dirty="0" smtClean="0"/>
              <a:t> was the leagues response?</a:t>
            </a:r>
          </a:p>
          <a:p>
            <a:r>
              <a:rPr lang="en-US" baseline="0" dirty="0" smtClean="0"/>
              <a:t>Why? What was the league really worried </a:t>
            </a:r>
            <a:r>
              <a:rPr lang="en-US" baseline="0" smtClean="0"/>
              <a:t>about starting?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D008-411E-D84A-AD08-194B055A1B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91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accurate is </a:t>
            </a:r>
            <a:r>
              <a:rPr lang="en-US" baseline="0" smtClean="0"/>
              <a:t>this cartoon?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D008-411E-D84A-AD08-194B055A1B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04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does the cartoon</a:t>
            </a:r>
            <a:r>
              <a:rPr lang="en-US" baseline="0" dirty="0" smtClean="0"/>
              <a:t> say is missing to make the league strong?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D008-411E-D84A-AD08-194B055A1B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2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does the cartoon suggest is to blame for America’s failure to join the league?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D008-411E-D84A-AD08-194B055A1B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39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84FB-686C-5149-A244-4FD905B13085}" type="datetimeFigureOut">
              <a:rPr lang="en-US" smtClean="0"/>
              <a:t>3/6/15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C033-DE6A-B24E-9E06-5C61D4E93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84FB-686C-5149-A244-4FD905B13085}" type="datetimeFigureOut">
              <a:rPr lang="en-US" smtClean="0"/>
              <a:t>3/6/15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C033-DE6A-B24E-9E06-5C61D4E93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84FB-686C-5149-A244-4FD905B13085}" type="datetimeFigureOut">
              <a:rPr lang="en-US" smtClean="0"/>
              <a:t>3/6/15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C033-DE6A-B24E-9E06-5C61D4E93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3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84FB-686C-5149-A244-4FD905B13085}" type="datetimeFigureOut">
              <a:rPr lang="en-US" smtClean="0"/>
              <a:t>3/6/15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C033-DE6A-B24E-9E06-5C61D4E93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9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84FB-686C-5149-A244-4FD905B13085}" type="datetimeFigureOut">
              <a:rPr lang="en-US" smtClean="0"/>
              <a:t>3/6/15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C033-DE6A-B24E-9E06-5C61D4E93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0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84FB-686C-5149-A244-4FD905B13085}" type="datetimeFigureOut">
              <a:rPr lang="en-US" smtClean="0"/>
              <a:t>3/6/15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C033-DE6A-B24E-9E06-5C61D4E93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5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84FB-686C-5149-A244-4FD905B13085}" type="datetimeFigureOut">
              <a:rPr lang="en-US" smtClean="0"/>
              <a:t>3/6/15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C033-DE6A-B24E-9E06-5C61D4E93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0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84FB-686C-5149-A244-4FD905B13085}" type="datetimeFigureOut">
              <a:rPr lang="en-US" smtClean="0"/>
              <a:t>3/6/15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C033-DE6A-B24E-9E06-5C61D4E93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3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84FB-686C-5149-A244-4FD905B13085}" type="datetimeFigureOut">
              <a:rPr lang="en-US" smtClean="0"/>
              <a:t>3/6/15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C033-DE6A-B24E-9E06-5C61D4E93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2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84FB-686C-5149-A244-4FD905B13085}" type="datetimeFigureOut">
              <a:rPr lang="en-US" smtClean="0"/>
              <a:t>3/6/15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C033-DE6A-B24E-9E06-5C61D4E93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7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84FB-686C-5149-A244-4FD905B13085}" type="datetimeFigureOut">
              <a:rPr lang="en-US" smtClean="0"/>
              <a:t>3/6/15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C033-DE6A-B24E-9E06-5C61D4E93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2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484FB-686C-5149-A244-4FD905B13085}" type="datetimeFigureOut">
              <a:rPr lang="en-US" smtClean="0"/>
              <a:t>3/6/15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4C033-DE6A-B24E-9E06-5C61D4E93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3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League of Nations: Cartoon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With discussion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306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7110" y="274638"/>
            <a:ext cx="2979689" cy="1143000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3" name="Picture 2" descr="http://hti.osu.edu/sites/default/files/LeagueNations_43_ful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480" y="257175"/>
            <a:ext cx="47625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1713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3" name="Picture 2" descr="http://hti.osu.edu/sites/default/files/LeagueNations_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405" y="1994972"/>
            <a:ext cx="8686800" cy="238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9098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764" y="274638"/>
            <a:ext cx="4219035" cy="1143000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3" name="Picture 2" descr="http://hti.osu.edu/sites/default/files/LeagueNations_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393" y="274638"/>
            <a:ext cx="3869287" cy="639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875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260" y="274638"/>
            <a:ext cx="3180540" cy="1143000"/>
          </a:xfrm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3" name="Picture 2" descr="http://hti.osu.edu/sites/default/files/LeagueNations_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4638"/>
            <a:ext cx="5049060" cy="607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5609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746173" cy="1143000"/>
          </a:xfrm>
        </p:spPr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372" y="274638"/>
            <a:ext cx="5236253" cy="633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74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75784" cy="1143000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984" y="274638"/>
            <a:ext cx="5096742" cy="642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2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5574" cy="1143000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36269"/>
            <a:ext cx="5816600" cy="3962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779" y="274638"/>
            <a:ext cx="3702080" cy="304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51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46069" cy="1143000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116" y="1166216"/>
            <a:ext cx="6952891" cy="49843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115" y="1166216"/>
            <a:ext cx="7465547" cy="49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38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720251" cy="1143000"/>
          </a:xfr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622" y="500261"/>
            <a:ext cx="3581400" cy="5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922" y="1100256"/>
            <a:ext cx="7742638" cy="530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19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90431" cy="1143000"/>
          </a:xfrm>
        </p:spPr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3" name="Picture 4" descr="muzz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606" y="482720"/>
            <a:ext cx="4915629" cy="542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083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98" y="1280138"/>
            <a:ext cx="7604555" cy="53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62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206</Words>
  <Application>Microsoft Macintosh PowerPoint</Application>
  <PresentationFormat>On-screen Show (4:3)</PresentationFormat>
  <Paragraphs>41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League of Nations: Cartoon Analysis</vt:lpstr>
      <vt:lpstr>1</vt:lpstr>
      <vt:lpstr>2</vt:lpstr>
      <vt:lpstr>3</vt:lpstr>
      <vt:lpstr>4</vt:lpstr>
      <vt:lpstr>5</vt:lpstr>
      <vt:lpstr>5</vt:lpstr>
      <vt:lpstr>6</vt:lpstr>
      <vt:lpstr>7</vt:lpstr>
      <vt:lpstr>8</vt:lpstr>
      <vt:lpstr>9</vt:lpstr>
      <vt:lpstr>10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League of Nations: Cartoon Analysis</dc:title>
  <dc:creator>Patrick Costa</dc:creator>
  <cp:lastModifiedBy>Patrick Costa</cp:lastModifiedBy>
  <cp:revision>7</cp:revision>
  <dcterms:created xsi:type="dcterms:W3CDTF">2014-02-09T17:42:03Z</dcterms:created>
  <dcterms:modified xsi:type="dcterms:W3CDTF">2015-03-06T13:42:45Z</dcterms:modified>
</cp:coreProperties>
</file>