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4" r:id="rId2"/>
    <p:sldId id="265" r:id="rId3"/>
    <p:sldId id="256" r:id="rId4"/>
    <p:sldId id="259" r:id="rId5"/>
    <p:sldId id="257" r:id="rId6"/>
    <p:sldId id="262" r:id="rId7"/>
    <p:sldId id="258"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15620"/>
    <p:restoredTop sz="94660"/>
  </p:normalViewPr>
  <p:slideViewPr>
    <p:cSldViewPr>
      <p:cViewPr varScale="1">
        <p:scale>
          <a:sx n="93" d="100"/>
          <a:sy n="93" d="100"/>
        </p:scale>
        <p:origin x="-17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D69F72-5F7D-4B49-A2E8-C4B7BFEC6E9A}" type="datetimeFigureOut">
              <a:rPr lang="en-US" smtClean="0"/>
              <a:t>3/4/15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5102964-65C1-1C46-8A1B-F35728E8C952}" type="slidenum">
              <a:rPr lang="en-US" smtClean="0"/>
              <a:t>‹#›</a:t>
            </a:fld>
            <a:endParaRPr lang="en-US"/>
          </a:p>
        </p:txBody>
      </p:sp>
    </p:spTree>
    <p:extLst>
      <p:ext uri="{BB962C8B-B14F-4D97-AF65-F5344CB8AC3E}">
        <p14:creationId xmlns:p14="http://schemas.microsoft.com/office/powerpoint/2010/main" val="232618171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-Senior Diplomat (if have 5 people): Led the other diplomats/examine needs</a:t>
            </a:r>
          </a:p>
          <a:p>
            <a:endParaRPr lang="en-US" dirty="0"/>
          </a:p>
        </p:txBody>
      </p:sp>
      <p:sp>
        <p:nvSpPr>
          <p:cNvPr id="4" name="Slide Number Placeholder 3"/>
          <p:cNvSpPr>
            <a:spLocks noGrp="1"/>
          </p:cNvSpPr>
          <p:nvPr>
            <p:ph type="sldNum" sz="quarter" idx="10"/>
          </p:nvPr>
        </p:nvSpPr>
        <p:spPr/>
        <p:txBody>
          <a:bodyPr/>
          <a:lstStyle/>
          <a:p>
            <a:fld id="{F5102964-65C1-1C46-8A1B-F35728E8C952}" type="slidenum">
              <a:rPr lang="en-US" smtClean="0"/>
              <a:t>5</a:t>
            </a:fld>
            <a:endParaRPr lang="en-US"/>
          </a:p>
        </p:txBody>
      </p:sp>
    </p:spTree>
    <p:extLst>
      <p:ext uri="{BB962C8B-B14F-4D97-AF65-F5344CB8AC3E}">
        <p14:creationId xmlns:p14="http://schemas.microsoft.com/office/powerpoint/2010/main" val="7879513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3/4/15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3/4/15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3/4/15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3/4/15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3/4/15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3/4/15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err="1" smtClean="0"/>
              <a:t>ToV</a:t>
            </a:r>
            <a:r>
              <a:rPr lang="en-US" dirty="0" smtClean="0"/>
              <a:t> Lesson Breakdown</a:t>
            </a:r>
            <a:endParaRPr lang="en-US" dirty="0"/>
          </a:p>
        </p:txBody>
      </p:sp>
      <p:sp>
        <p:nvSpPr>
          <p:cNvPr id="5" name="Content Placeholder 4"/>
          <p:cNvSpPr>
            <a:spLocks noGrp="1"/>
          </p:cNvSpPr>
          <p:nvPr>
            <p:ph idx="1"/>
          </p:nvPr>
        </p:nvSpPr>
        <p:spPr/>
        <p:txBody>
          <a:bodyPr/>
          <a:lstStyle/>
          <a:p>
            <a:r>
              <a:rPr lang="en-US" dirty="0" smtClean="0"/>
              <a:t>1. Opening activity</a:t>
            </a:r>
          </a:p>
          <a:p>
            <a:r>
              <a:rPr lang="en-US" dirty="0" smtClean="0"/>
              <a:t>2. Notes/discuss </a:t>
            </a:r>
          </a:p>
          <a:p>
            <a:r>
              <a:rPr lang="en-US" dirty="0" smtClean="0"/>
              <a:t>3. Treaty Simulation</a:t>
            </a:r>
          </a:p>
          <a:p>
            <a:r>
              <a:rPr lang="en-US" dirty="0" smtClean="0"/>
              <a:t>4. Debrief Questions</a:t>
            </a:r>
          </a:p>
          <a:p>
            <a:r>
              <a:rPr lang="en-US" dirty="0" smtClean="0"/>
              <a:t>5. Homework </a:t>
            </a:r>
            <a:endParaRPr lang="en-US" dirty="0"/>
          </a:p>
        </p:txBody>
      </p:sp>
    </p:spTree>
    <p:extLst>
      <p:ext uri="{BB962C8B-B14F-4D97-AF65-F5344CB8AC3E}">
        <p14:creationId xmlns:p14="http://schemas.microsoft.com/office/powerpoint/2010/main" val="19957108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linds(horizont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linds(horizontal)">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linds(horizontal)">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linds(horizontal)">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linds(horizontal)">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ToV</a:t>
            </a:r>
            <a:r>
              <a:rPr lang="en-US" dirty="0" smtClean="0"/>
              <a:t> Prep</a:t>
            </a:r>
            <a:endParaRPr lang="en-US" dirty="0"/>
          </a:p>
        </p:txBody>
      </p:sp>
      <p:sp>
        <p:nvSpPr>
          <p:cNvPr id="3" name="Content Placeholder 2"/>
          <p:cNvSpPr>
            <a:spLocks noGrp="1"/>
          </p:cNvSpPr>
          <p:nvPr>
            <p:ph idx="1"/>
          </p:nvPr>
        </p:nvSpPr>
        <p:spPr/>
        <p:txBody>
          <a:bodyPr/>
          <a:lstStyle/>
          <a:p>
            <a:r>
              <a:rPr lang="en-US" dirty="0" smtClean="0"/>
              <a:t>1. Character Sheets</a:t>
            </a:r>
          </a:p>
          <a:p>
            <a:r>
              <a:rPr lang="en-US" dirty="0" smtClean="0"/>
              <a:t>2. Books; Class-set</a:t>
            </a:r>
            <a:endParaRPr lang="en-US" dirty="0"/>
          </a:p>
        </p:txBody>
      </p:sp>
    </p:spTree>
    <p:extLst>
      <p:ext uri="{BB962C8B-B14F-4D97-AF65-F5344CB8AC3E}">
        <p14:creationId xmlns:p14="http://schemas.microsoft.com/office/powerpoint/2010/main" val="275194703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Treaty of Versailles: Simulation</a:t>
            </a:r>
            <a:endParaRPr lang="en-US" dirty="0"/>
          </a:p>
        </p:txBody>
      </p:sp>
      <p:sp>
        <p:nvSpPr>
          <p:cNvPr id="3" name="Subtitle 2"/>
          <p:cNvSpPr>
            <a:spLocks noGrp="1"/>
          </p:cNvSpPr>
          <p:nvPr>
            <p:ph type="subTitle" idx="1"/>
          </p:nvPr>
        </p:nvSpPr>
        <p:spPr/>
        <p:txBody>
          <a:bodyPr/>
          <a:lstStyle/>
          <a:p>
            <a:r>
              <a:rPr lang="en-US" dirty="0" smtClean="0"/>
              <a:t>Crafting a Treaty </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RULES</a:t>
            </a:r>
            <a:endParaRPr lang="en-US" dirty="0"/>
          </a:p>
        </p:txBody>
      </p:sp>
      <p:sp>
        <p:nvSpPr>
          <p:cNvPr id="3" name="Content Placeholder 2"/>
          <p:cNvSpPr>
            <a:spLocks noGrp="1"/>
          </p:cNvSpPr>
          <p:nvPr>
            <p:ph idx="1"/>
          </p:nvPr>
        </p:nvSpPr>
        <p:spPr>
          <a:xfrm>
            <a:off x="457200" y="1295400"/>
            <a:ext cx="8229600" cy="4525963"/>
          </a:xfrm>
        </p:spPr>
        <p:txBody>
          <a:bodyPr/>
          <a:lstStyle/>
          <a:p>
            <a:r>
              <a:rPr lang="en-US" dirty="0" smtClean="0"/>
              <a:t>1. No shouting. Diplomats do not shout</a:t>
            </a:r>
          </a:p>
          <a:p>
            <a:r>
              <a:rPr lang="en-US" dirty="0" smtClean="0"/>
              <a:t>2. Remain seated until Diplomacy stage</a:t>
            </a:r>
          </a:p>
          <a:p>
            <a:r>
              <a:rPr lang="en-US" dirty="0" smtClean="0"/>
              <a:t>3. If you need to speak with me. Raise hand</a:t>
            </a:r>
          </a:p>
          <a:p>
            <a:r>
              <a:rPr lang="en-US" dirty="0" smtClean="0"/>
              <a:t>4. Remain in your nations character during simulation</a:t>
            </a:r>
          </a:p>
          <a:p>
            <a:r>
              <a:rPr lang="en-US" dirty="0" smtClean="0"/>
              <a:t>5. Make sure everyone has his/her say. Leave no one out from your group</a:t>
            </a:r>
            <a:endParaRPr lang="en-US" dirty="0"/>
          </a:p>
        </p:txBody>
      </p:sp>
    </p:spTree>
    <p:extLst>
      <p:ext uri="{BB962C8B-B14F-4D97-AF65-F5344CB8AC3E}">
        <p14:creationId xmlns:p14="http://schemas.microsoft.com/office/powerpoint/2010/main" val="41811968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Directions</a:t>
            </a:r>
            <a:endParaRPr lang="en-US" dirty="0"/>
          </a:p>
        </p:txBody>
      </p:sp>
      <p:sp>
        <p:nvSpPr>
          <p:cNvPr id="3" name="Content Placeholder 2"/>
          <p:cNvSpPr>
            <a:spLocks noGrp="1"/>
          </p:cNvSpPr>
          <p:nvPr>
            <p:ph idx="1"/>
          </p:nvPr>
        </p:nvSpPr>
        <p:spPr>
          <a:xfrm>
            <a:off x="533400" y="685800"/>
            <a:ext cx="8229600" cy="5943600"/>
          </a:xfrm>
        </p:spPr>
        <p:txBody>
          <a:bodyPr>
            <a:normAutofit fontScale="70000" lnSpcReduction="20000"/>
          </a:bodyPr>
          <a:lstStyle/>
          <a:p>
            <a:pPr marL="514350" indent="-514350">
              <a:buAutoNum type="arabicPeriod"/>
            </a:pPr>
            <a:r>
              <a:rPr lang="en-US" dirty="0" smtClean="0"/>
              <a:t>Decide the following roles: </a:t>
            </a:r>
          </a:p>
          <a:p>
            <a:pPr>
              <a:buNone/>
            </a:pPr>
            <a:r>
              <a:rPr lang="en-US" dirty="0" smtClean="0"/>
              <a:t>-Diplomat-negotiate with other groups/examine needs</a:t>
            </a:r>
          </a:p>
          <a:p>
            <a:pPr>
              <a:buNone/>
            </a:pPr>
            <a:r>
              <a:rPr lang="en-US" dirty="0" smtClean="0"/>
              <a:t>-Deputy Diplomat-assist the Diplomat/examine needs</a:t>
            </a:r>
          </a:p>
          <a:p>
            <a:pPr>
              <a:buNone/>
            </a:pPr>
            <a:r>
              <a:rPr lang="en-US" dirty="0" smtClean="0"/>
              <a:t>-Recorder-write down options. Use a different piece of paper</a:t>
            </a:r>
          </a:p>
          <a:p>
            <a:pPr>
              <a:buNone/>
            </a:pPr>
            <a:r>
              <a:rPr lang="en-US" dirty="0" smtClean="0"/>
              <a:t>-Map Analyzer: To show were different countries/areas are on a map (use page 475)</a:t>
            </a:r>
          </a:p>
          <a:p>
            <a:pPr>
              <a:buNone/>
            </a:pPr>
            <a:r>
              <a:rPr lang="en-US" dirty="0" smtClean="0">
                <a:sym typeface="Wingdings"/>
              </a:rPr>
              <a:t>Once roles are decided send someone to get your nation’s packet</a:t>
            </a:r>
          </a:p>
          <a:p>
            <a:pPr>
              <a:buNone/>
            </a:pPr>
            <a:r>
              <a:rPr lang="en-US" dirty="0" smtClean="0">
                <a:sym typeface="Wingdings"/>
              </a:rPr>
              <a:t>2. </a:t>
            </a:r>
            <a:r>
              <a:rPr lang="en-US" u="sng" dirty="0" smtClean="0">
                <a:sym typeface="Wingdings"/>
              </a:rPr>
              <a:t>Needs stage (10 min)</a:t>
            </a:r>
            <a:r>
              <a:rPr lang="en-US" dirty="0" smtClean="0">
                <a:sym typeface="Wingdings"/>
              </a:rPr>
              <a:t>: Read over your Character Sheet. Discuss needs. Examine map to see what parts you want. </a:t>
            </a:r>
            <a:endParaRPr lang="en-US" dirty="0" smtClean="0"/>
          </a:p>
          <a:p>
            <a:pPr>
              <a:buNone/>
            </a:pPr>
            <a:r>
              <a:rPr lang="en-US" dirty="0"/>
              <a:t>3</a:t>
            </a:r>
            <a:r>
              <a:rPr lang="en-US" dirty="0" smtClean="0"/>
              <a:t>. </a:t>
            </a:r>
            <a:r>
              <a:rPr lang="en-US" u="sng" dirty="0" smtClean="0"/>
              <a:t>Option Stage (15min)</a:t>
            </a:r>
            <a:r>
              <a:rPr lang="en-US" dirty="0" smtClean="0"/>
              <a:t>: Choose the options on </a:t>
            </a:r>
            <a:r>
              <a:rPr lang="en-US" b="1" dirty="0" smtClean="0"/>
              <a:t>the option sheet </a:t>
            </a:r>
            <a:r>
              <a:rPr lang="en-US" dirty="0" smtClean="0"/>
              <a:t>based on your countries needs. </a:t>
            </a:r>
          </a:p>
          <a:p>
            <a:pPr>
              <a:buNone/>
            </a:pPr>
            <a:r>
              <a:rPr lang="en-US" dirty="0"/>
              <a:t>4</a:t>
            </a:r>
            <a:r>
              <a:rPr lang="en-US" dirty="0" smtClean="0"/>
              <a:t>. </a:t>
            </a:r>
            <a:r>
              <a:rPr lang="en-US" u="sng" dirty="0" smtClean="0"/>
              <a:t>Diplomacy Stage </a:t>
            </a:r>
            <a:r>
              <a:rPr lang="en-US" dirty="0" smtClean="0"/>
              <a:t>(25minutes): Discuss your options with other groups (send diplomats out). Use this stage to get support for the options you want. Promise groups to support them if they support you. Make agreements. </a:t>
            </a:r>
          </a:p>
          <a:p>
            <a:pPr>
              <a:buNone/>
            </a:pPr>
            <a:r>
              <a:rPr lang="en-US" dirty="0"/>
              <a:t>5</a:t>
            </a:r>
            <a:r>
              <a:rPr lang="en-US" dirty="0" smtClean="0"/>
              <a:t>. </a:t>
            </a:r>
            <a:r>
              <a:rPr lang="en-US" u="sng" dirty="0" smtClean="0"/>
              <a:t>Peace Treaty Stage (10min): </a:t>
            </a:r>
            <a:r>
              <a:rPr lang="en-US" dirty="0" smtClean="0"/>
              <a:t>Debate and discuss as whole class on each option. Vote as a class which option gets include into peace treaty. </a:t>
            </a:r>
          </a:p>
          <a:p>
            <a:pPr>
              <a:buNone/>
            </a:pPr>
            <a:r>
              <a:rPr lang="en-US" dirty="0"/>
              <a:t>6</a:t>
            </a:r>
            <a:r>
              <a:rPr lang="en-US" dirty="0" smtClean="0"/>
              <a:t>. </a:t>
            </a:r>
            <a:r>
              <a:rPr lang="en-US" u="sng" dirty="0" smtClean="0"/>
              <a:t>Debrief (5min): </a:t>
            </a:r>
            <a:r>
              <a:rPr lang="en-US" dirty="0" smtClean="0"/>
              <a:t>Answer discussion questions about simulation</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EXAMPLE OUTCOME FROM SIMULATION: </a:t>
            </a:r>
            <a:endParaRPr lang="en-US" dirty="0"/>
          </a:p>
        </p:txBody>
      </p:sp>
      <p:sp>
        <p:nvSpPr>
          <p:cNvPr id="3" name="Content Placeholder 2"/>
          <p:cNvSpPr>
            <a:spLocks noGrp="1"/>
          </p:cNvSpPr>
          <p:nvPr>
            <p:ph idx="1"/>
          </p:nvPr>
        </p:nvSpPr>
        <p:spPr>
          <a:xfrm>
            <a:off x="457200" y="838200"/>
            <a:ext cx="8229600" cy="5257800"/>
          </a:xfrm>
        </p:spPr>
        <p:txBody>
          <a:bodyPr>
            <a:normAutofit fontScale="85000" lnSpcReduction="20000"/>
          </a:bodyPr>
          <a:lstStyle/>
          <a:p>
            <a:r>
              <a:rPr lang="en-US" dirty="0" smtClean="0"/>
              <a:t>A. Germany=BLAME</a:t>
            </a:r>
          </a:p>
          <a:p>
            <a:r>
              <a:rPr lang="en-US" dirty="0" smtClean="0"/>
              <a:t>B. Germany= 24 billion to pay</a:t>
            </a:r>
          </a:p>
          <a:p>
            <a:r>
              <a:rPr lang="en-US" dirty="0" smtClean="0"/>
              <a:t>C. Germany has only 100,000</a:t>
            </a:r>
          </a:p>
          <a:p>
            <a:r>
              <a:rPr lang="en-US" dirty="0" smtClean="0"/>
              <a:t>D. Colonies=FREE</a:t>
            </a:r>
          </a:p>
          <a:p>
            <a:r>
              <a:rPr lang="en-US" dirty="0" smtClean="0"/>
              <a:t>E. Unsettled issue</a:t>
            </a:r>
          </a:p>
          <a:p>
            <a:r>
              <a:rPr lang="en-US" dirty="0" smtClean="0"/>
              <a:t>F. Germany loses land</a:t>
            </a:r>
            <a:br>
              <a:rPr lang="en-US" dirty="0" smtClean="0"/>
            </a:br>
            <a:r>
              <a:rPr lang="en-US" dirty="0" smtClean="0"/>
              <a:t>G. Germany loses Saar</a:t>
            </a:r>
          </a:p>
          <a:p>
            <a:r>
              <a:rPr lang="en-US" dirty="0" smtClean="0"/>
              <a:t>H. Poland is Free from Germany!</a:t>
            </a:r>
          </a:p>
          <a:p>
            <a:r>
              <a:rPr lang="en-US" dirty="0" smtClean="0"/>
              <a:t>I. Danzig goes to Poland</a:t>
            </a:r>
          </a:p>
          <a:p>
            <a:r>
              <a:rPr lang="en-US" dirty="0" smtClean="0"/>
              <a:t>J. Germany loses land to Russia</a:t>
            </a:r>
          </a:p>
          <a:p>
            <a:r>
              <a:rPr lang="en-US" dirty="0" smtClean="0"/>
              <a:t>K. Czech becomes free</a:t>
            </a:r>
          </a:p>
          <a:p>
            <a:r>
              <a:rPr lang="en-US" dirty="0" smtClean="0"/>
              <a:t>L. Germany loses land to Italy </a:t>
            </a:r>
            <a:endParaRPr lang="en-US" dirty="0"/>
          </a:p>
        </p:txBody>
      </p:sp>
    </p:spTree>
    <p:extLst>
      <p:ext uri="{BB962C8B-B14F-4D97-AF65-F5344CB8AC3E}">
        <p14:creationId xmlns:p14="http://schemas.microsoft.com/office/powerpoint/2010/main" val="33663910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blinds(horizontal)">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blinds(horizontal)">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blinds(horizontal)">
                                      <p:cBhvr>
                                        <p:cTn id="5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Debrief Questions</a:t>
            </a:r>
            <a:endParaRPr lang="en-US" dirty="0"/>
          </a:p>
        </p:txBody>
      </p:sp>
      <p:sp>
        <p:nvSpPr>
          <p:cNvPr id="3" name="Content Placeholder 2"/>
          <p:cNvSpPr>
            <a:spLocks noGrp="1"/>
          </p:cNvSpPr>
          <p:nvPr>
            <p:ph idx="1"/>
          </p:nvPr>
        </p:nvSpPr>
        <p:spPr>
          <a:xfrm>
            <a:off x="457200" y="1143000"/>
            <a:ext cx="8229600" cy="4525963"/>
          </a:xfrm>
        </p:spPr>
        <p:txBody>
          <a:bodyPr/>
          <a:lstStyle/>
          <a:p>
            <a:r>
              <a:rPr lang="en-US" dirty="0" smtClean="0"/>
              <a:t>1. Who got the blame for WW1? Why?</a:t>
            </a:r>
          </a:p>
          <a:p>
            <a:r>
              <a:rPr lang="en-US" dirty="0" smtClean="0"/>
              <a:t>2. Did you get all of what you wanted? Why or why not?</a:t>
            </a:r>
          </a:p>
          <a:p>
            <a:r>
              <a:rPr lang="en-US" dirty="0" smtClean="0"/>
              <a:t>3. How might the treaty lead to another World War? Explain. </a:t>
            </a:r>
          </a:p>
          <a:p>
            <a:r>
              <a:rPr lang="en-US" dirty="0" smtClean="0"/>
              <a:t>4. What was easy and difficult about the simulation? Explain.</a:t>
            </a:r>
            <a:endParaRPr lang="en-US"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1107</TotalTime>
  <Words>419</Words>
  <Application>Microsoft Macintosh PowerPoint</Application>
  <PresentationFormat>On-screen Show (4:3)</PresentationFormat>
  <Paragraphs>48</Paragraphs>
  <Slides>7</Slides>
  <Notes>1</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ToV Lesson Breakdown</vt:lpstr>
      <vt:lpstr>ToV Prep</vt:lpstr>
      <vt:lpstr>Treaty of Versailles: Simulation</vt:lpstr>
      <vt:lpstr>RULES</vt:lpstr>
      <vt:lpstr>Directions</vt:lpstr>
      <vt:lpstr>EXAMPLE OUTCOME FROM SIMULATION: </vt:lpstr>
      <vt:lpstr>Debrief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Treaty of Versailles: Simulation</dc:title>
  <dc:creator>Pat</dc:creator>
  <cp:lastModifiedBy>Pat</cp:lastModifiedBy>
  <cp:revision>18</cp:revision>
  <dcterms:created xsi:type="dcterms:W3CDTF">2006-08-16T00:00:00Z</dcterms:created>
  <dcterms:modified xsi:type="dcterms:W3CDTF">2015-03-04T23:41:42Z</dcterms:modified>
</cp:coreProperties>
</file>