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1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7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8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9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6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4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7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3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8B43E-E07E-7B47-8A03-D3B7A0BF582E}" type="datetimeFigureOut">
              <a:rPr lang="en-US" smtClean="0"/>
              <a:t>2/15/13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3C69E-9321-1B46-B920-6A92DFDF5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9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Dairy Queen, GEICO, Fruit of the Loom, Pampered Chef, and Heinz Ketchup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DO THEY ALL HAVE IN COMMON?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99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owned by: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Warren Buffet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2350"/>
            <a:ext cx="6400800" cy="1752600"/>
          </a:xfrm>
        </p:spPr>
        <p:txBody>
          <a:bodyPr/>
          <a:lstStyle/>
          <a:p>
            <a:r>
              <a:rPr lang="en-US" dirty="0" smtClean="0"/>
              <a:t>Who: A WEALTHY INVESTOR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83" y="467390"/>
            <a:ext cx="2262433" cy="27560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00" y="4705350"/>
            <a:ext cx="2794000" cy="1866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4438650"/>
            <a:ext cx="3810000" cy="213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4200" y="343491"/>
            <a:ext cx="2719674" cy="178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50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081"/>
            <a:ext cx="8229600" cy="6158144"/>
          </a:xfrm>
        </p:spPr>
        <p:txBody>
          <a:bodyPr>
            <a:normAutofit/>
          </a:bodyPr>
          <a:lstStyle/>
          <a:p>
            <a:r>
              <a:rPr lang="en-US" dirty="0" smtClean="0"/>
              <a:t>1. Why do people care?</a:t>
            </a:r>
          </a:p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Worth over 37 Billion dollars (2</a:t>
            </a:r>
            <a:r>
              <a:rPr lang="en-US" baseline="30000" dirty="0" smtClean="0"/>
              <a:t>nd</a:t>
            </a:r>
            <a:r>
              <a:rPr lang="en-US" dirty="0" smtClean="0"/>
              <a:t> richest man in the US...Bill gates is #1)</a:t>
            </a:r>
          </a:p>
          <a:p>
            <a:r>
              <a:rPr lang="en-US" dirty="0" smtClean="0">
                <a:sym typeface="Wingdings"/>
              </a:rPr>
              <a:t>2. How did he get rich?</a:t>
            </a:r>
          </a:p>
          <a:p>
            <a:r>
              <a:rPr lang="en-US" dirty="0" smtClean="0">
                <a:sym typeface="Wingdings"/>
              </a:rPr>
              <a:t>Investing in stock market. 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 His mutual fund Berkshire Hathaway (Ticker Symbol: BRK/A and BRK/B) invests in and buys companies</a:t>
            </a:r>
          </a:p>
          <a:p>
            <a:r>
              <a:rPr lang="en-US" dirty="0"/>
              <a:t>4</a:t>
            </a:r>
            <a:r>
              <a:rPr lang="en-US" dirty="0" smtClean="0"/>
              <a:t>. Companies owned by Berkshire:</a:t>
            </a:r>
          </a:p>
          <a:p>
            <a:r>
              <a:rPr lang="en-US" dirty="0" smtClean="0"/>
              <a:t>Ex: Dairy Queen, GEICO, Fruit of the Loom, Pampered Chef, and Heinz Ketchup</a:t>
            </a:r>
          </a:p>
        </p:txBody>
      </p:sp>
    </p:spTree>
    <p:extLst>
      <p:ext uri="{BB962C8B-B14F-4D97-AF65-F5344CB8AC3E}">
        <p14:creationId xmlns:p14="http://schemas.microsoft.com/office/powerpoint/2010/main" val="221082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81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5. It is generally good advice to invest in companies Berkshire Hathaway invests in:</a:t>
            </a:r>
          </a:p>
          <a:p>
            <a:r>
              <a:rPr lang="en-US" sz="1800" dirty="0" smtClean="0"/>
              <a:t>American Express (AXP): Credit Cards</a:t>
            </a:r>
          </a:p>
          <a:p>
            <a:r>
              <a:rPr lang="en-US" sz="1800" dirty="0" smtClean="0"/>
              <a:t>Coca-Cola (KO): Beverage</a:t>
            </a:r>
          </a:p>
          <a:p>
            <a:r>
              <a:rPr lang="en-US" sz="1800" dirty="0" smtClean="0"/>
              <a:t>IBM (IBM): Technology</a:t>
            </a:r>
          </a:p>
          <a:p>
            <a:r>
              <a:rPr lang="en-US" sz="1800" dirty="0" smtClean="0"/>
              <a:t>Procter and Gamble (PG): Consumer Goods</a:t>
            </a:r>
          </a:p>
          <a:p>
            <a:r>
              <a:rPr lang="en-US" sz="1800" dirty="0" smtClean="0"/>
              <a:t>M&amp;T Bank (MTB): Banking</a:t>
            </a:r>
          </a:p>
          <a:p>
            <a:r>
              <a:rPr lang="en-US" sz="1800" dirty="0" smtClean="0"/>
              <a:t>CarMax (KMX): Retail</a:t>
            </a:r>
          </a:p>
          <a:p>
            <a:r>
              <a:rPr lang="en-US" sz="1800" dirty="0" smtClean="0"/>
              <a:t>Bank of American (BAC): Banking</a:t>
            </a:r>
          </a:p>
          <a:p>
            <a:r>
              <a:rPr lang="en-US" sz="1800" dirty="0" smtClean="0"/>
              <a:t>Nike (NKE)</a:t>
            </a:r>
          </a:p>
          <a:p>
            <a:r>
              <a:rPr lang="en-US" sz="1800" dirty="0" err="1" smtClean="0"/>
              <a:t>Bloomin</a:t>
            </a:r>
            <a:r>
              <a:rPr lang="en-US" sz="1800" dirty="0" smtClean="0"/>
              <a:t> Brands (BLMN): They own Outback Steakhouses/</a:t>
            </a:r>
            <a:r>
              <a:rPr lang="en-US" sz="1800" dirty="0" err="1" smtClean="0"/>
              <a:t>Carrabbas</a:t>
            </a:r>
            <a:endParaRPr lang="en-US" sz="1800" dirty="0" smtClean="0"/>
          </a:p>
          <a:p>
            <a:r>
              <a:rPr lang="en-US" sz="1800" dirty="0" smtClean="0"/>
              <a:t>Wells Fargo(WFC): Banking</a:t>
            </a:r>
          </a:p>
          <a:p>
            <a:r>
              <a:rPr lang="en-US" sz="1800" dirty="0" smtClean="0"/>
              <a:t>Kraft Foods (KRFT): Food</a:t>
            </a:r>
          </a:p>
          <a:p>
            <a:r>
              <a:rPr lang="en-US" sz="1800" dirty="0" smtClean="0"/>
              <a:t>ConocoPhillips (COP): Gas</a:t>
            </a:r>
          </a:p>
          <a:p>
            <a:r>
              <a:rPr lang="en-US" sz="1800" dirty="0" smtClean="0"/>
              <a:t>Ingersoll Rand (IR): </a:t>
            </a:r>
            <a:r>
              <a:rPr lang="en-US" sz="1800" dirty="0"/>
              <a:t>I</a:t>
            </a:r>
            <a:r>
              <a:rPr lang="en-US" sz="1800" dirty="0" smtClean="0"/>
              <a:t>ndustrial products</a:t>
            </a:r>
          </a:p>
          <a:p>
            <a:r>
              <a:rPr lang="en-US" sz="1800" dirty="0" smtClean="0"/>
              <a:t>Home Depot (HD)</a:t>
            </a:r>
          </a:p>
          <a:p>
            <a:r>
              <a:rPr lang="en-US" sz="1800" dirty="0" smtClean="0"/>
              <a:t>Johnson and Johnson (JNJ): Drugs</a:t>
            </a:r>
          </a:p>
          <a:p>
            <a:r>
              <a:rPr lang="en-US" sz="1800" dirty="0" smtClean="0"/>
              <a:t>General Electric (GE)</a:t>
            </a:r>
          </a:p>
          <a:p>
            <a:r>
              <a:rPr lang="en-US" sz="1800" dirty="0" smtClean="0"/>
              <a:t>Costco (COST)</a:t>
            </a:r>
          </a:p>
          <a:p>
            <a:r>
              <a:rPr lang="en-US" sz="1800" dirty="0" smtClean="0"/>
              <a:t>Lowes (LOW)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8336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265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Dairy Queen, GEICO, Fruit of the Loom, Pampered Chef, and Heinz Ketchup </vt:lpstr>
      <vt:lpstr>All owned by: Warren Buffet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Warren Buffet</dc:title>
  <dc:creator>Patrick Costa</dc:creator>
  <cp:lastModifiedBy>Patrick Costa</cp:lastModifiedBy>
  <cp:revision>4</cp:revision>
  <dcterms:created xsi:type="dcterms:W3CDTF">2013-02-15T12:33:05Z</dcterms:created>
  <dcterms:modified xsi:type="dcterms:W3CDTF">2013-02-15T15:40:00Z</dcterms:modified>
</cp:coreProperties>
</file>