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1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1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3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8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6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7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2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3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8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0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2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45548-A78C-9D46-BFC6-EA5A68FA5506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84307-A571-A34A-8EB7-90B489942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3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Stock Market Video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=GnJCOof2HJk&amp;list=PL22F77FA794FA4F94&amp;index=25&amp;feature=</a:t>
            </a:r>
            <a:r>
              <a:rPr lang="en-US" dirty="0" err="1"/>
              <a:t>plpp_video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2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4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6010"/>
            <a:ext cx="8229600" cy="4525963"/>
          </a:xfrm>
        </p:spPr>
        <p:txBody>
          <a:bodyPr/>
          <a:lstStyle/>
          <a:p>
            <a:r>
              <a:rPr lang="en-US" dirty="0" smtClean="0"/>
              <a:t>1. What is a Corporation?</a:t>
            </a:r>
          </a:p>
          <a:p>
            <a:r>
              <a:rPr lang="en-US" dirty="0" smtClean="0"/>
              <a:t>2. Why would someone want to create a corporation?</a:t>
            </a:r>
          </a:p>
          <a:p>
            <a:r>
              <a:rPr lang="en-US" dirty="0" smtClean="0"/>
              <a:t>3. What is the role of the US Securities and Exchange Commission (SEC)?</a:t>
            </a:r>
          </a:p>
          <a:p>
            <a:r>
              <a:rPr lang="en-US" dirty="0" smtClean="0"/>
              <a:t>4. What does having stocks allow your company to do?</a:t>
            </a:r>
          </a:p>
          <a:p>
            <a:r>
              <a:rPr lang="en-US" dirty="0" smtClean="0"/>
              <a:t>5. Why do people invest in stocks?</a:t>
            </a:r>
          </a:p>
        </p:txBody>
      </p:sp>
    </p:spTree>
    <p:extLst>
      <p:ext uri="{BB962C8B-B14F-4D97-AF65-F5344CB8AC3E}">
        <p14:creationId xmlns:p14="http://schemas.microsoft.com/office/powerpoint/2010/main" val="3334245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84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Stock Market Video Questions</vt:lpstr>
      <vt:lpstr>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Stock Market Video Questions</dc:title>
  <dc:creator>Patrick Costa</dc:creator>
  <cp:lastModifiedBy>Patrick Costa</cp:lastModifiedBy>
  <cp:revision>4</cp:revision>
  <dcterms:created xsi:type="dcterms:W3CDTF">2012-10-10T11:56:50Z</dcterms:created>
  <dcterms:modified xsi:type="dcterms:W3CDTF">2012-10-11T18:19:10Z</dcterms:modified>
</cp:coreProperties>
</file>