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Reach a Consensus/Agreement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Name and Divided up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group you need to pick a name and divide up roles.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8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Brainstorm-Have everyone list ideas. Don’t evaluate. Get into the habit of having everyone participate.</a:t>
            </a:r>
          </a:p>
          <a:p>
            <a:r>
              <a:rPr lang="en-US" dirty="0" smtClean="0"/>
              <a:t>Evaluate: Have each person choose their two top name choices. Reduce the list to four or less.</a:t>
            </a:r>
          </a:p>
          <a:p>
            <a:r>
              <a:rPr lang="en-US" dirty="0" smtClean="0"/>
              <a:t>Discuss, Don’t vote: Ask each person to give a pro and con of the name. Use the pro/con discussion to reduce the list to 2 names. </a:t>
            </a:r>
          </a:p>
          <a:p>
            <a:r>
              <a:rPr lang="en-US" dirty="0" smtClean="0">
                <a:sym typeface="Wingdings" pitchFamily="2" charset="2"/>
              </a:rPr>
              <a:t>Do a pro/con discussion on the remaining two names to reduce it the team’s name.</a:t>
            </a:r>
            <a:endParaRPr lang="en-US" dirty="0" smtClean="0"/>
          </a:p>
          <a:p>
            <a:r>
              <a:rPr lang="en-US" dirty="0" smtClean="0"/>
              <a:t>Decide: Reach an agreement by voting if needed.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127</Words>
  <Application>Microsoft Macintosh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Reach a Consensus/Agreement</vt:lpstr>
      <vt:lpstr>Need Name and Divided up Roles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Reach a Consensus/Agreement</dc:title>
  <dc:creator>Pat</dc:creator>
  <cp:lastModifiedBy>Patrick Costa</cp:lastModifiedBy>
  <cp:revision>4</cp:revision>
  <dcterms:created xsi:type="dcterms:W3CDTF">2006-08-16T00:00:00Z</dcterms:created>
  <dcterms:modified xsi:type="dcterms:W3CDTF">2012-10-16T13:41:53Z</dcterms:modified>
</cp:coreProperties>
</file>