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105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Zulu War Questions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1. Who was </a:t>
            </a:r>
            <a:r>
              <a:rPr lang="en-US" dirty="0" err="1" smtClean="0"/>
              <a:t>Shaka</a:t>
            </a:r>
            <a:r>
              <a:rPr lang="en-US" dirty="0" smtClean="0"/>
              <a:t> </a:t>
            </a:r>
            <a:r>
              <a:rPr lang="en-US" dirty="0" smtClean="0"/>
              <a:t>Zulu?</a:t>
            </a:r>
            <a:endParaRPr lang="en-US" dirty="0" smtClean="0"/>
          </a:p>
          <a:p>
            <a:r>
              <a:rPr lang="en-US" dirty="0" smtClean="0"/>
              <a:t>2. What was </a:t>
            </a:r>
            <a:r>
              <a:rPr lang="en-US" dirty="0" err="1" smtClean="0"/>
              <a:t>Cetshwayo</a:t>
            </a:r>
            <a:r>
              <a:rPr lang="en-US" dirty="0" smtClean="0"/>
              <a:t> </a:t>
            </a:r>
            <a:r>
              <a:rPr lang="en-US" dirty="0" smtClean="0"/>
              <a:t>concerned about?</a:t>
            </a:r>
          </a:p>
          <a:p>
            <a:r>
              <a:rPr lang="en-US" dirty="0" smtClean="0"/>
              <a:t>3. What did the British seek in Zululand?</a:t>
            </a:r>
          </a:p>
          <a:p>
            <a:r>
              <a:rPr lang="en-US" dirty="0" smtClean="0"/>
              <a:t>4. Explain some of the tactics, strategy, weapons, and technology of the</a:t>
            </a:r>
          </a:p>
          <a:p>
            <a:r>
              <a:rPr lang="en-US" dirty="0" smtClean="0"/>
              <a:t>British</a:t>
            </a:r>
          </a:p>
          <a:p>
            <a:r>
              <a:rPr lang="en-US" dirty="0" smtClean="0"/>
              <a:t>Zulu</a:t>
            </a:r>
          </a:p>
          <a:p>
            <a:r>
              <a:rPr lang="en-US" dirty="0" smtClean="0"/>
              <a:t>5. What factors contributed to the defeat of the British at </a:t>
            </a:r>
            <a:r>
              <a:rPr lang="en-US" dirty="0" err="1" smtClean="0"/>
              <a:t>Iswandlanda</a:t>
            </a:r>
            <a:r>
              <a:rPr lang="en-US" dirty="0" smtClean="0"/>
              <a:t>?</a:t>
            </a:r>
          </a:p>
          <a:p>
            <a:r>
              <a:rPr lang="en-US" dirty="0" smtClean="0"/>
              <a:t>6. What makes the battle significant?</a:t>
            </a:r>
          </a:p>
          <a:p>
            <a:r>
              <a:rPr lang="en-US" dirty="0" smtClean="0"/>
              <a:t>NOTE:  The Zulu’s will go on to be conquered and colonized by the British.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503</TotalTime>
  <Words>84</Words>
  <Application>Microsoft Macintosh PowerPoint</Application>
  <PresentationFormat>On-screen Show (4:3)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Zulu War Questions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Zulu War Questions</dc:title>
  <dc:creator>Pat</dc:creator>
  <cp:lastModifiedBy>Patrick Costa</cp:lastModifiedBy>
  <cp:revision>3</cp:revision>
  <dcterms:created xsi:type="dcterms:W3CDTF">2006-08-16T00:00:00Z</dcterms:created>
  <dcterms:modified xsi:type="dcterms:W3CDTF">2013-01-14T20:19:29Z</dcterms:modified>
</cp:coreProperties>
</file>