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-2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11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2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3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3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9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0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55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7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6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57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3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DD04B-94BC-BE40-B811-256A61847466}" type="datetimeFigureOut">
              <a:rPr lang="en-US" smtClean="0"/>
              <a:t>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DF2B6-653A-4042-B2DB-B6D357608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1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Scramble for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6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88571" y="1443841"/>
            <a:ext cx="57694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Why did you win or lose?</a:t>
            </a:r>
          </a:p>
          <a:p>
            <a:r>
              <a:rPr lang="en-US" dirty="0" smtClean="0"/>
              <a:t>2. What do the points of each colony represent?</a:t>
            </a:r>
          </a:p>
          <a:p>
            <a:r>
              <a:rPr lang="en-US" dirty="0" smtClean="0"/>
              <a:t>3. Did you pay attention to your competition?</a:t>
            </a:r>
          </a:p>
          <a:p>
            <a:r>
              <a:rPr lang="en-US" dirty="0" smtClean="0"/>
              <a:t>4. Were you aware of their goals?</a:t>
            </a:r>
          </a:p>
          <a:p>
            <a:r>
              <a:rPr lang="en-US" dirty="0" smtClean="0"/>
              <a:t>5. Did you get angry with them?</a:t>
            </a:r>
          </a:p>
          <a:p>
            <a:r>
              <a:rPr lang="en-US" dirty="0" smtClean="0"/>
              <a:t>6. Did you try to form alliances with other countries?</a:t>
            </a:r>
          </a:p>
          <a:p>
            <a:r>
              <a:rPr lang="en-US" dirty="0" smtClean="0"/>
              <a:t>7. How might Imperialism in Africa lead to a worldwide conflict?</a:t>
            </a:r>
          </a:p>
          <a:p>
            <a:r>
              <a:rPr lang="en-US" dirty="0" smtClean="0"/>
              <a:t>8. Your decisions created colonial boundaries that exist to this day. What problems have you created by dividing Africa up based on European goals rather than African ones?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61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Scramble for Africa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Scramble for Africa</dc:title>
  <dc:creator>Patrick Costa</dc:creator>
  <cp:lastModifiedBy>Patrick Costa</cp:lastModifiedBy>
  <cp:revision>1</cp:revision>
  <dcterms:created xsi:type="dcterms:W3CDTF">2013-01-15T20:16:30Z</dcterms:created>
  <dcterms:modified xsi:type="dcterms:W3CDTF">2013-01-15T20:17:23Z</dcterms:modified>
</cp:coreProperties>
</file>