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1" d="100"/>
          <a:sy n="51" d="100"/>
        </p:scale>
        <p:origin x="-11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E4DB-B1A6-D840-B48E-92C69DCFCDCF}" type="datetimeFigureOut">
              <a:rPr lang="en-US" smtClean="0"/>
              <a:t>1/10/13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EEBF-FB60-E743-B5C8-890BCE9E7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606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E4DB-B1A6-D840-B48E-92C69DCFCDCF}" type="datetimeFigureOut">
              <a:rPr lang="en-US" smtClean="0"/>
              <a:t>1/10/13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EEBF-FB60-E743-B5C8-890BCE9E7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67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E4DB-B1A6-D840-B48E-92C69DCFCDCF}" type="datetimeFigureOut">
              <a:rPr lang="en-US" smtClean="0"/>
              <a:t>1/10/13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EEBF-FB60-E743-B5C8-890BCE9E7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254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E4DB-B1A6-D840-B48E-92C69DCFCDCF}" type="datetimeFigureOut">
              <a:rPr lang="en-US" smtClean="0"/>
              <a:t>1/10/13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EEBF-FB60-E743-B5C8-890BCE9E7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389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E4DB-B1A6-D840-B48E-92C69DCFCDCF}" type="datetimeFigureOut">
              <a:rPr lang="en-US" smtClean="0"/>
              <a:t>1/10/13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EEBF-FB60-E743-B5C8-890BCE9E7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941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E4DB-B1A6-D840-B48E-92C69DCFCDCF}" type="datetimeFigureOut">
              <a:rPr lang="en-US" smtClean="0"/>
              <a:t>1/10/13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EEBF-FB60-E743-B5C8-890BCE9E7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955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E4DB-B1A6-D840-B48E-92C69DCFCDCF}" type="datetimeFigureOut">
              <a:rPr lang="en-US" smtClean="0"/>
              <a:t>1/10/13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EEBF-FB60-E743-B5C8-890BCE9E7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368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E4DB-B1A6-D840-B48E-92C69DCFCDCF}" type="datetimeFigureOut">
              <a:rPr lang="en-US" smtClean="0"/>
              <a:t>1/10/13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EEBF-FB60-E743-B5C8-890BCE9E7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682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E4DB-B1A6-D840-B48E-92C69DCFCDCF}" type="datetimeFigureOut">
              <a:rPr lang="en-US" smtClean="0"/>
              <a:t>1/10/13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EEBF-FB60-E743-B5C8-890BCE9E7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361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E4DB-B1A6-D840-B48E-92C69DCFCDCF}" type="datetimeFigureOut">
              <a:rPr lang="en-US" smtClean="0"/>
              <a:t>1/10/13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EEBF-FB60-E743-B5C8-890BCE9E7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73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E4DB-B1A6-D840-B48E-92C69DCFCDCF}" type="datetimeFigureOut">
              <a:rPr lang="en-US" smtClean="0"/>
              <a:t>1/10/13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6EEBF-FB60-E743-B5C8-890BCE9E7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776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4E4DB-B1A6-D840-B48E-92C69DCFCDCF}" type="datetimeFigureOut">
              <a:rPr lang="en-US" smtClean="0"/>
              <a:t>1/10/13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6EEBF-FB60-E743-B5C8-890BCE9E7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413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Imperial Question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78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Imperialism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The need for resources. Dominate people and take resources.</a:t>
            </a:r>
          </a:p>
          <a:p>
            <a:r>
              <a:rPr lang="en-US" dirty="0" smtClean="0"/>
              <a:t>2.  Able to take resources and sell stuff to them.</a:t>
            </a:r>
          </a:p>
          <a:p>
            <a:r>
              <a:rPr lang="en-US" dirty="0" smtClean="0"/>
              <a:t>3. Get coal to power military machines</a:t>
            </a:r>
          </a:p>
          <a:p>
            <a:r>
              <a:rPr lang="en-US" dirty="0" smtClean="0"/>
              <a:t>4. Limit competitors</a:t>
            </a:r>
          </a:p>
          <a:p>
            <a:r>
              <a:rPr lang="en-US" dirty="0" smtClean="0"/>
              <a:t>5. Imperialism shows you are a strong 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920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Imperialism French Prospective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Natives of Africa/Asia; savages</a:t>
            </a:r>
          </a:p>
          <a:p>
            <a:r>
              <a:rPr lang="en-US" dirty="0" smtClean="0"/>
              <a:t>2. Share knowledge</a:t>
            </a:r>
          </a:p>
          <a:p>
            <a:r>
              <a:rPr lang="en-US" dirty="0" smtClean="0"/>
              <a:t>3. People full of nationalism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950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Imperialism: Anglo-Saxon Race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Pride in nation/race</a:t>
            </a:r>
          </a:p>
          <a:p>
            <a:r>
              <a:rPr lang="en-US" dirty="0" smtClean="0"/>
              <a:t>2. Persuade people to bring civilization, liberty, and God to groups who need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963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103</Words>
  <Application>Microsoft Macintosh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Imperial Question Analysis</vt:lpstr>
      <vt:lpstr>Imperialism Analysis</vt:lpstr>
      <vt:lpstr>Imperialism French Prospective </vt:lpstr>
      <vt:lpstr>Imperialism: Anglo-Saxon Race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Imperial Question Analysis</dc:title>
  <dc:creator>Patrick Costa</dc:creator>
  <cp:lastModifiedBy>Patrick Costa</cp:lastModifiedBy>
  <cp:revision>2</cp:revision>
  <dcterms:created xsi:type="dcterms:W3CDTF">2013-01-10T16:58:44Z</dcterms:created>
  <dcterms:modified xsi:type="dcterms:W3CDTF">2013-01-10T20:19:12Z</dcterms:modified>
</cp:coreProperties>
</file>