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-10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61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20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67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1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39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5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45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64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869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3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64397-67B4-4843-B65C-8A5B3DDBD06A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0735F-E392-4843-9322-DA486EC4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37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Crash Course: Imperialism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13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597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Imperialism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500"/>
            <a:ext cx="8229600" cy="558722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1. Why were the British in China?</a:t>
            </a:r>
          </a:p>
          <a:p>
            <a:r>
              <a:rPr lang="en-US" dirty="0" smtClean="0"/>
              <a:t>2. What did the Chinese get out of having the British in their country?</a:t>
            </a:r>
          </a:p>
          <a:p>
            <a:r>
              <a:rPr lang="en-US" dirty="0" smtClean="0"/>
              <a:t>3. Why did Europeans scramble for African colonies?</a:t>
            </a:r>
          </a:p>
          <a:p>
            <a:r>
              <a:rPr lang="en-US" dirty="0" smtClean="0"/>
              <a:t>4. How were Europeans able to colonize Africa?</a:t>
            </a:r>
          </a:p>
          <a:p>
            <a:r>
              <a:rPr lang="en-US" dirty="0" smtClean="0"/>
              <a:t>5. What did Hiram Maxim invent? Why is his invention important?</a:t>
            </a:r>
          </a:p>
          <a:p>
            <a:r>
              <a:rPr lang="en-US" dirty="0" smtClean="0"/>
              <a:t>6. What is a protectorate? </a:t>
            </a:r>
          </a:p>
          <a:p>
            <a:r>
              <a:rPr lang="en-US" dirty="0" smtClean="0"/>
              <a:t>7. Why is a pro and a con of imperialism?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385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9372"/>
            <a:ext cx="8229600" cy="576679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1. Trade</a:t>
            </a:r>
          </a:p>
          <a:p>
            <a:r>
              <a:rPr lang="en-US" dirty="0" smtClean="0"/>
              <a:t>2. Nothing</a:t>
            </a:r>
          </a:p>
          <a:p>
            <a:r>
              <a:rPr lang="en-US" dirty="0" smtClean="0"/>
              <a:t>3. Resources</a:t>
            </a:r>
          </a:p>
          <a:p>
            <a:r>
              <a:rPr lang="en-US" dirty="0" smtClean="0"/>
              <a:t>4. Technology</a:t>
            </a:r>
          </a:p>
          <a:p>
            <a:r>
              <a:rPr lang="en-US" dirty="0" smtClean="0"/>
              <a:t>5. Machine gun; makes conquering people/area easier</a:t>
            </a:r>
          </a:p>
          <a:p>
            <a:r>
              <a:rPr lang="en-US" dirty="0" smtClean="0"/>
              <a:t>6. Area ruled indirectly</a:t>
            </a:r>
          </a:p>
          <a:p>
            <a:r>
              <a:rPr lang="en-US" dirty="0" smtClean="0"/>
              <a:t>7. </a:t>
            </a:r>
            <a:r>
              <a:rPr lang="en-US" dirty="0" smtClean="0"/>
              <a:t>Mother country gets resources but must spend $ to protect colonies</a:t>
            </a:r>
          </a:p>
          <a:p>
            <a:r>
              <a:rPr lang="en-US" dirty="0" smtClean="0"/>
              <a:t>Areas become modernized/westernized but indigenous culture is destroyed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3124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134</Words>
  <Application>Microsoft Macintosh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Crash Course: Imperialism</vt:lpstr>
      <vt:lpstr>Imperialism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Crash Course: Imperialism</dc:title>
  <dc:creator>Patrick Costa</dc:creator>
  <cp:lastModifiedBy>Patrick Costa</cp:lastModifiedBy>
  <cp:revision>3</cp:revision>
  <dcterms:created xsi:type="dcterms:W3CDTF">2013-01-10T12:18:32Z</dcterms:created>
  <dcterms:modified xsi:type="dcterms:W3CDTF">2013-01-10T15:44:53Z</dcterms:modified>
</cp:coreProperties>
</file>