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7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BF597-D256-2D4B-A47F-F6B4AE5FDAB8}" type="datetimeFigureOut">
              <a:rPr lang="en-US" smtClean="0"/>
              <a:t>1/9/15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9BD7B-64CD-C34A-8FEB-890F00E42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118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9BD7B-64CD-C34A-8FEB-890F00E423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567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A12B-9045-2A43-8C4C-70D72909EE40}" type="datetimeFigureOut">
              <a:rPr lang="en-US" smtClean="0"/>
              <a:t>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087B-4824-C546-9AE7-E6E34B86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2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A12B-9045-2A43-8C4C-70D72909EE40}" type="datetimeFigureOut">
              <a:rPr lang="en-US" smtClean="0"/>
              <a:t>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087B-4824-C546-9AE7-E6E34B86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5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A12B-9045-2A43-8C4C-70D72909EE40}" type="datetimeFigureOut">
              <a:rPr lang="en-US" smtClean="0"/>
              <a:t>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087B-4824-C546-9AE7-E6E34B86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53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A12B-9045-2A43-8C4C-70D72909EE40}" type="datetimeFigureOut">
              <a:rPr lang="en-US" smtClean="0"/>
              <a:t>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087B-4824-C546-9AE7-E6E34B86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7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A12B-9045-2A43-8C4C-70D72909EE40}" type="datetimeFigureOut">
              <a:rPr lang="en-US" smtClean="0"/>
              <a:t>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087B-4824-C546-9AE7-E6E34B86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08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A12B-9045-2A43-8C4C-70D72909EE40}" type="datetimeFigureOut">
              <a:rPr lang="en-US" smtClean="0"/>
              <a:t>1/9/15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087B-4824-C546-9AE7-E6E34B86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361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A12B-9045-2A43-8C4C-70D72909EE40}" type="datetimeFigureOut">
              <a:rPr lang="en-US" smtClean="0"/>
              <a:t>1/9/15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087B-4824-C546-9AE7-E6E34B86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478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A12B-9045-2A43-8C4C-70D72909EE40}" type="datetimeFigureOut">
              <a:rPr lang="en-US" smtClean="0"/>
              <a:t>1/9/15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087B-4824-C546-9AE7-E6E34B86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74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A12B-9045-2A43-8C4C-70D72909EE40}" type="datetimeFigureOut">
              <a:rPr lang="en-US" smtClean="0"/>
              <a:t>1/9/15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087B-4824-C546-9AE7-E6E34B86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35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A12B-9045-2A43-8C4C-70D72909EE40}" type="datetimeFigureOut">
              <a:rPr lang="en-US" smtClean="0"/>
              <a:t>1/9/15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087B-4824-C546-9AE7-E6E34B86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3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A12B-9045-2A43-8C4C-70D72909EE40}" type="datetimeFigureOut">
              <a:rPr lang="en-US" smtClean="0"/>
              <a:t>1/9/15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087B-4824-C546-9AE7-E6E34B86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0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CA12B-9045-2A43-8C4C-70D72909EE40}" type="datetimeFigureOut">
              <a:rPr lang="en-US" smtClean="0"/>
              <a:t>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F087B-4824-C546-9AE7-E6E34B864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4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Penny Game: Economic Systems in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068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47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Game 1: Capitalism Debrief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9340"/>
            <a:ext cx="8229600" cy="5382029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Did you own any private property at the start of the game? How much? 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How many pennies at the end? 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Did you make a profit? If so, how much?</a:t>
            </a:r>
          </a:p>
          <a:p>
            <a:pPr marL="0" indent="0">
              <a:buNone/>
            </a:pPr>
            <a:r>
              <a:rPr lang="en-US" dirty="0" smtClean="0"/>
              <a:t>2.  How might students feel when they ran out of pennies and had to sit down?</a:t>
            </a:r>
          </a:p>
          <a:p>
            <a:pPr marL="0" indent="0">
              <a:buNone/>
            </a:pPr>
            <a:r>
              <a:rPr lang="en-US" dirty="0" smtClean="0"/>
              <a:t>3. What </a:t>
            </a:r>
            <a:r>
              <a:rPr lang="en-US" dirty="0"/>
              <a:t>tactics could you have used to get back into the </a:t>
            </a:r>
            <a:r>
              <a:rPr lang="en-US" dirty="0" smtClean="0"/>
              <a:t>game?</a:t>
            </a:r>
          </a:p>
          <a:p>
            <a:pPr marL="0" indent="0">
              <a:buNone/>
            </a:pPr>
            <a:r>
              <a:rPr lang="en-US" dirty="0" smtClean="0"/>
              <a:t>4. What are some characteristics of the game?</a:t>
            </a:r>
          </a:p>
          <a:p>
            <a:pPr marL="0" indent="0">
              <a:buNone/>
            </a:pPr>
            <a:r>
              <a:rPr lang="en-US" dirty="0" smtClean="0"/>
              <a:t>5. What </a:t>
            </a:r>
            <a:r>
              <a:rPr lang="en-US" dirty="0"/>
              <a:t>could the teacher have done to make it fair and should he do it?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6. What some advantages and disadvantages to Capitalism?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875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Game 2: Socialism Debrief Questions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1. Did you own any private property at the start of the game? How much? </a:t>
            </a:r>
          </a:p>
          <a:p>
            <a:r>
              <a:rPr lang="en-US" dirty="0"/>
              <a:t>-&gt;How many pennies at the end? </a:t>
            </a:r>
          </a:p>
          <a:p>
            <a:r>
              <a:rPr lang="en-US" dirty="0">
                <a:sym typeface="Wingdings"/>
              </a:rPr>
              <a:t></a:t>
            </a:r>
            <a:r>
              <a:rPr lang="en-US" dirty="0"/>
              <a:t>Did you make a profit? If so, how much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2. What was the teacher’s role?</a:t>
            </a:r>
          </a:p>
          <a:p>
            <a:pPr marL="0" indent="0">
              <a:buNone/>
            </a:pPr>
            <a:r>
              <a:rPr lang="en-US" dirty="0" smtClean="0"/>
              <a:t>3. What did the teacher do?</a:t>
            </a:r>
          </a:p>
          <a:p>
            <a:pPr marL="0" indent="0">
              <a:buNone/>
            </a:pPr>
            <a:r>
              <a:rPr lang="en-US" dirty="0" smtClean="0"/>
              <a:t>4. Are the teacher’s actions fair? Why or why not?</a:t>
            </a:r>
          </a:p>
          <a:p>
            <a:pPr marL="0" indent="0">
              <a:buNone/>
            </a:pPr>
            <a:r>
              <a:rPr lang="en-US" dirty="0" smtClean="0"/>
              <a:t>5.  What might be some advantages and disadvantages to socialism?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367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Game 3: Communism </a:t>
            </a:r>
            <a:r>
              <a:rPr lang="en-US" dirty="0"/>
              <a:t>D</a:t>
            </a:r>
            <a:r>
              <a:rPr lang="en-US" dirty="0" smtClean="0"/>
              <a:t>ebrief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1.  </a:t>
            </a:r>
            <a:r>
              <a:rPr lang="en-US" dirty="0"/>
              <a:t>Did you own any private property at the start of the game? How much? </a:t>
            </a:r>
          </a:p>
          <a:p>
            <a:r>
              <a:rPr lang="en-US" dirty="0"/>
              <a:t>-&gt;How many pennies at the end? </a:t>
            </a:r>
          </a:p>
          <a:p>
            <a:r>
              <a:rPr lang="en-US" dirty="0">
                <a:sym typeface="Wingdings"/>
              </a:rPr>
              <a:t></a:t>
            </a:r>
            <a:r>
              <a:rPr lang="en-US" dirty="0"/>
              <a:t>Did you make a profit? If so, how much?</a:t>
            </a:r>
          </a:p>
          <a:p>
            <a:r>
              <a:rPr lang="en-US" dirty="0" smtClean="0"/>
              <a:t>2. How do you feel? Why?</a:t>
            </a:r>
          </a:p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/>
              <a:t>Are my actions fair? Why or why not</a:t>
            </a:r>
            <a:r>
              <a:rPr lang="en-US" dirty="0" smtClean="0"/>
              <a:t>?</a:t>
            </a:r>
          </a:p>
          <a:p>
            <a:r>
              <a:rPr lang="en-US" dirty="0"/>
              <a:t>4</a:t>
            </a:r>
            <a:r>
              <a:rPr lang="en-US" dirty="0" smtClean="0"/>
              <a:t>. Are you competing with anyone for pennies? </a:t>
            </a:r>
          </a:p>
          <a:p>
            <a:r>
              <a:rPr lang="en-US" dirty="0"/>
              <a:t>5</a:t>
            </a:r>
            <a:r>
              <a:rPr lang="en-US" dirty="0" smtClean="0"/>
              <a:t>. Why might lack of competition be a bad thing?</a:t>
            </a:r>
          </a:p>
          <a:p>
            <a:r>
              <a:rPr lang="en-US" dirty="0"/>
              <a:t>6</a:t>
            </a:r>
            <a:r>
              <a:rPr lang="en-US" dirty="0" smtClean="0"/>
              <a:t>. What are some characteristics of the game?</a:t>
            </a:r>
          </a:p>
          <a:p>
            <a:r>
              <a:rPr lang="en-US" dirty="0"/>
              <a:t>7</a:t>
            </a:r>
            <a:r>
              <a:rPr lang="en-US" dirty="0" smtClean="0"/>
              <a:t>. What might an advantage and a disadvantage of Communism?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40591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01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Teacher Directions-Quick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6816"/>
            <a:ext cx="8229600" cy="510149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1. Capitalism: Students have different amounts of pennies. Students play rock, paper, scissors</a:t>
            </a:r>
          </a:p>
          <a:p>
            <a:r>
              <a:rPr lang="en-US" dirty="0" smtClean="0"/>
              <a:t>2. Socialism: Students have different amount of pennies. Play game. During </a:t>
            </a:r>
            <a:r>
              <a:rPr lang="en-US" smtClean="0"/>
              <a:t>game teacher redistributes </a:t>
            </a:r>
            <a:r>
              <a:rPr lang="en-US" dirty="0" smtClean="0"/>
              <a:t>the wealth to students who need pennies.</a:t>
            </a:r>
          </a:p>
          <a:p>
            <a:r>
              <a:rPr lang="en-US" dirty="0" smtClean="0"/>
              <a:t>3. Communism: Teacher takes all pennies. Private property is abolished. No game is played. Students just sit.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55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173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1534</TotalTime>
  <Words>393</Words>
  <Application>Microsoft Macintosh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Penny Game: Economic Systems in Action</vt:lpstr>
      <vt:lpstr>Game 1: Capitalism Debrief Questions</vt:lpstr>
      <vt:lpstr>Game 2: Socialism Debrief Questions </vt:lpstr>
      <vt:lpstr>Game 3: Communism Debrief Questions</vt:lpstr>
      <vt:lpstr>Teacher Directions-Quick Guide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Capitalism, Socialism, Communism Game</dc:title>
  <dc:creator>Patrick Costa</dc:creator>
  <cp:lastModifiedBy>Patrick Costa</cp:lastModifiedBy>
  <cp:revision>23</cp:revision>
  <dcterms:created xsi:type="dcterms:W3CDTF">2013-01-02T12:43:26Z</dcterms:created>
  <dcterms:modified xsi:type="dcterms:W3CDTF">2015-01-09T20:24:52Z</dcterms:modified>
</cp:coreProperties>
</file>