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2B459-3603-9E49-9CD5-67E9CA17F526}" type="datetimeFigureOut">
              <a:rPr lang="en-US" smtClean="0"/>
              <a:t>3/3/14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F836F-7D24-EF40-9A7C-56885F8B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474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VDOE Curriculum </a:t>
            </a:r>
            <a:r>
              <a:rPr lang="en-US" smtClean="0"/>
              <a:t>Blueprint</a:t>
            </a:r>
            <a:r>
              <a:rPr lang="en-US" baseline="0" smtClean="0"/>
              <a:t> for WHII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F836F-7D24-EF40-9A7C-56885F8BF9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39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35B-DAA6-BE4B-8238-545F72198CB2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9FF8-97DC-8844-8150-C700BD90E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6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35B-DAA6-BE4B-8238-545F72198CB2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9FF8-97DC-8844-8150-C700BD90E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849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35B-DAA6-BE4B-8238-545F72198CB2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9FF8-97DC-8844-8150-C700BD90E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62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35B-DAA6-BE4B-8238-545F72198CB2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9FF8-97DC-8844-8150-C700BD90E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508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35B-DAA6-BE4B-8238-545F72198CB2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9FF8-97DC-8844-8150-C700BD90E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866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35B-DAA6-BE4B-8238-545F72198CB2}" type="datetimeFigureOut">
              <a:rPr lang="en-US" smtClean="0"/>
              <a:t>3/3/14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9FF8-97DC-8844-8150-C700BD90E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492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35B-DAA6-BE4B-8238-545F72198CB2}" type="datetimeFigureOut">
              <a:rPr lang="en-US" smtClean="0"/>
              <a:t>3/3/14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9FF8-97DC-8844-8150-C700BD90E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20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35B-DAA6-BE4B-8238-545F72198CB2}" type="datetimeFigureOut">
              <a:rPr lang="en-US" smtClean="0"/>
              <a:t>3/3/14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9FF8-97DC-8844-8150-C700BD90E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4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35B-DAA6-BE4B-8238-545F72198CB2}" type="datetimeFigureOut">
              <a:rPr lang="en-US" smtClean="0"/>
              <a:t>3/3/14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9FF8-97DC-8844-8150-C700BD90E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3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35B-DAA6-BE4B-8238-545F72198CB2}" type="datetimeFigureOut">
              <a:rPr lang="en-US" smtClean="0"/>
              <a:t>3/3/14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9FF8-97DC-8844-8150-C700BD90E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9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B35B-DAA6-BE4B-8238-545F72198CB2}" type="datetimeFigureOut">
              <a:rPr lang="en-US" smtClean="0"/>
              <a:t>3/3/14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B9FF8-97DC-8844-8150-C700BD90E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35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BB35B-DAA6-BE4B-8238-545F72198CB2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B9FF8-97DC-8844-8150-C700BD90E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847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WHII 9b Capitalism, Communism, and Socialism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827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18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A. Capitalism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7227"/>
            <a:ext cx="8229600" cy="511202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1. Adam Smith’s </a:t>
            </a:r>
            <a:r>
              <a:rPr lang="en-US" i="1" dirty="0" smtClean="0"/>
              <a:t>Wealth of Nations </a:t>
            </a:r>
            <a:r>
              <a:rPr lang="en-US" dirty="0" smtClean="0"/>
              <a:t>is basis of it.</a:t>
            </a:r>
          </a:p>
          <a:p>
            <a:r>
              <a:rPr lang="en-US" dirty="0" smtClean="0"/>
              <a:t>2. Capitalism characteristics include:</a:t>
            </a:r>
          </a:p>
          <a:p>
            <a:r>
              <a:rPr lang="en-US" dirty="0" smtClean="0"/>
              <a:t>A. Markets</a:t>
            </a:r>
          </a:p>
          <a:p>
            <a:r>
              <a:rPr lang="en-US" dirty="0" smtClean="0"/>
              <a:t>B. Competition</a:t>
            </a:r>
          </a:p>
          <a:p>
            <a:r>
              <a:rPr lang="en-US" dirty="0" smtClean="0"/>
              <a:t>C. Profit</a:t>
            </a:r>
          </a:p>
          <a:p>
            <a:r>
              <a:rPr lang="en-US" dirty="0" smtClean="0"/>
              <a:t>D. Private Property</a:t>
            </a:r>
          </a:p>
          <a:p>
            <a:r>
              <a:rPr lang="en-US" dirty="0" smtClean="0"/>
              <a:t>E. Incentive</a:t>
            </a:r>
          </a:p>
          <a:p>
            <a:r>
              <a:rPr lang="en-US" dirty="0" smtClean="0"/>
              <a:t>F. Entrepreneur</a:t>
            </a:r>
          </a:p>
          <a:p>
            <a:r>
              <a:rPr lang="en-US" dirty="0" smtClean="0"/>
              <a:t>3. Allowed for increases in the standard of living and the growth of the middle class.</a:t>
            </a:r>
          </a:p>
          <a:p>
            <a:r>
              <a:rPr lang="en-US" dirty="0" smtClean="0"/>
              <a:t>4. Creates dissatisfaction,  poor working conditions, and unequal distribution of wealth in society.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799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 Socialism and Communism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Karl Marx’s the </a:t>
            </a:r>
            <a:r>
              <a:rPr lang="en-US" i="1" dirty="0" smtClean="0"/>
              <a:t>Communist Manifesto </a:t>
            </a:r>
            <a:r>
              <a:rPr lang="en-US" dirty="0" smtClean="0"/>
              <a:t>(written with </a:t>
            </a:r>
            <a:r>
              <a:rPr lang="en-US" smtClean="0"/>
              <a:t>Friedrich </a:t>
            </a:r>
            <a:r>
              <a:rPr lang="en-US" smtClean="0"/>
              <a:t>Engels</a:t>
            </a:r>
            <a:r>
              <a:rPr lang="en-US" dirty="0" smtClean="0"/>
              <a:t>) </a:t>
            </a:r>
            <a:r>
              <a:rPr lang="en-US" i="1" dirty="0" smtClean="0"/>
              <a:t>and Das </a:t>
            </a:r>
            <a:r>
              <a:rPr lang="en-US" i="1" dirty="0" err="1" smtClean="0"/>
              <a:t>Kapital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2. Response to injustices of capitalism</a:t>
            </a:r>
          </a:p>
          <a:p>
            <a:r>
              <a:rPr lang="en-US" dirty="0" smtClean="0"/>
              <a:t>3. Importance to communists of redistribution of wealth.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703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131</Words>
  <Application>Microsoft Macintosh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WHII 9b Capitalism, Communism, and Socialism Notes</vt:lpstr>
      <vt:lpstr>A. Capitalism</vt:lpstr>
      <vt:lpstr>B. Socialism and Communism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WHII 9b Capitalism, Communism, and Socialism Notes</dc:title>
  <dc:creator>Patrick Costa</dc:creator>
  <cp:lastModifiedBy>Patrick Costa</cp:lastModifiedBy>
  <cp:revision>3</cp:revision>
  <dcterms:created xsi:type="dcterms:W3CDTF">2014-03-03T16:29:19Z</dcterms:created>
  <dcterms:modified xsi:type="dcterms:W3CDTF">2014-03-03T17:50:06Z</dcterms:modified>
</cp:coreProperties>
</file>