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131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36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53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09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83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2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66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00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72A6E-4213-494B-A517-E9AF125915C3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4A103-FCD0-B640-AB52-4FD558E3D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8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WHII 9b</a:t>
            </a:r>
            <a:r>
              <a:rPr lang="en-US" smtClean="0"/>
              <a:t>: Student Key </a:t>
            </a:r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use with Student </a:t>
            </a:r>
            <a:r>
              <a:rPr lang="en-US" dirty="0"/>
              <a:t>K</a:t>
            </a:r>
            <a:r>
              <a:rPr lang="en-US" dirty="0" smtClean="0"/>
              <a:t>ey Term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76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*Capitalism- an economic system based on private ownership of resources and the means of production in order to make a profit.</a:t>
            </a:r>
          </a:p>
          <a:p>
            <a:r>
              <a:rPr lang="en-US" dirty="0"/>
              <a:t>*Socialism-an economic system in which just the means of production are owned by the people as a whole. Private property exists</a:t>
            </a:r>
          </a:p>
          <a:p>
            <a:r>
              <a:rPr lang="en-US" dirty="0"/>
              <a:t>*Communism- an economic system in which all</a:t>
            </a:r>
            <a:r>
              <a:rPr lang="en-US" i="1" dirty="0"/>
              <a:t> </a:t>
            </a:r>
            <a:r>
              <a:rPr lang="en-US" dirty="0"/>
              <a:t>means of production and private property are owned by the people, </a:t>
            </a:r>
            <a:r>
              <a:rPr lang="en-US" i="1" dirty="0"/>
              <a:t>private property does not exist</a:t>
            </a:r>
            <a:r>
              <a:rPr lang="en-US" dirty="0"/>
              <a:t>, and all </a:t>
            </a:r>
            <a:r>
              <a:rPr lang="en-US" i="1" dirty="0"/>
              <a:t>goods and services are shared equally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18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4656"/>
            <a:ext cx="8229600" cy="5711508"/>
          </a:xfrm>
        </p:spPr>
        <p:txBody>
          <a:bodyPr>
            <a:normAutofit/>
          </a:bodyPr>
          <a:lstStyle/>
          <a:p>
            <a:r>
              <a:rPr lang="en-US" dirty="0" smtClean="0"/>
              <a:t>*Proletariat- the working class</a:t>
            </a:r>
          </a:p>
          <a:p>
            <a:r>
              <a:rPr lang="en-US" dirty="0" smtClean="0"/>
              <a:t>*Bourgeoisie- the middle class</a:t>
            </a:r>
          </a:p>
          <a:p>
            <a:r>
              <a:rPr lang="en-US" dirty="0" smtClean="0"/>
              <a:t>*Private Property-right to own personal property as well as the means of production without undue interference from government. </a:t>
            </a:r>
          </a:p>
          <a:p>
            <a:r>
              <a:rPr lang="en-US" dirty="0" smtClean="0"/>
              <a:t>*Competition-a rivalry between producers of a good or service and usually results in lower prices and/or better quality. </a:t>
            </a:r>
          </a:p>
          <a:p>
            <a:r>
              <a:rPr lang="en-US" dirty="0" smtClean="0"/>
              <a:t>*Entrepreneur- someone who takes a risk in search of profit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77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7898"/>
            <a:ext cx="8229600" cy="5478265"/>
          </a:xfrm>
        </p:spPr>
        <p:txBody>
          <a:bodyPr>
            <a:normAutofit/>
          </a:bodyPr>
          <a:lstStyle/>
          <a:p>
            <a:r>
              <a:rPr lang="en-US" dirty="0" smtClean="0"/>
              <a:t>*Profit- earnings after expenses. </a:t>
            </a:r>
          </a:p>
          <a:p>
            <a:r>
              <a:rPr lang="en-US" dirty="0" smtClean="0"/>
              <a:t>*Incentive- things that motivate people to change economic behavior. </a:t>
            </a:r>
          </a:p>
          <a:p>
            <a:r>
              <a:rPr lang="en-US" dirty="0" smtClean="0"/>
              <a:t>*Market- referred as “free” meaning it is allowed to operate without undue government interference.</a:t>
            </a:r>
          </a:p>
          <a:p>
            <a:r>
              <a:rPr lang="en-US" dirty="0" smtClean="0"/>
              <a:t>*Laissez-faire- “Hands-off” approach meaning the government lets businesses set prices and conditions without interference.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272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231</Words>
  <Application>Microsoft Macintosh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WHII 9b: Student Key Terms</vt:lpstr>
      <vt:lpstr>Key Terms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WHII 9b: Key Terms</dc:title>
  <dc:creator>Patrick Costa</dc:creator>
  <cp:lastModifiedBy>Patrick Costa</cp:lastModifiedBy>
  <cp:revision>2</cp:revision>
  <dcterms:created xsi:type="dcterms:W3CDTF">2014-03-03T16:37:40Z</dcterms:created>
  <dcterms:modified xsi:type="dcterms:W3CDTF">2014-03-03T16:53:58Z</dcterms:modified>
</cp:coreProperties>
</file>