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1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C465-AF44-B542-8518-C7A2D8A1DA19}" type="datetimeFigureOut">
              <a:rPr lang="en-US" smtClean="0"/>
              <a:t>1/24/13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7D43-6EC2-2B4F-82DD-D0F446D94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5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C465-AF44-B542-8518-C7A2D8A1DA19}" type="datetimeFigureOut">
              <a:rPr lang="en-US" smtClean="0"/>
              <a:t>1/24/13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7D43-6EC2-2B4F-82DD-D0F446D94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5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C465-AF44-B542-8518-C7A2D8A1DA19}" type="datetimeFigureOut">
              <a:rPr lang="en-US" smtClean="0"/>
              <a:t>1/24/13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7D43-6EC2-2B4F-82DD-D0F446D94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8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C465-AF44-B542-8518-C7A2D8A1DA19}" type="datetimeFigureOut">
              <a:rPr lang="en-US" smtClean="0"/>
              <a:t>1/24/13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7D43-6EC2-2B4F-82DD-D0F446D94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0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C465-AF44-B542-8518-C7A2D8A1DA19}" type="datetimeFigureOut">
              <a:rPr lang="en-US" smtClean="0"/>
              <a:t>1/24/13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7D43-6EC2-2B4F-82DD-D0F446D94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02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C465-AF44-B542-8518-C7A2D8A1DA19}" type="datetimeFigureOut">
              <a:rPr lang="en-US" smtClean="0"/>
              <a:t>1/24/13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7D43-6EC2-2B4F-82DD-D0F446D94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2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C465-AF44-B542-8518-C7A2D8A1DA19}" type="datetimeFigureOut">
              <a:rPr lang="en-US" smtClean="0"/>
              <a:t>1/24/13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7D43-6EC2-2B4F-82DD-D0F446D94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1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C465-AF44-B542-8518-C7A2D8A1DA19}" type="datetimeFigureOut">
              <a:rPr lang="en-US" smtClean="0"/>
              <a:t>1/24/13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7D43-6EC2-2B4F-82DD-D0F446D94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3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C465-AF44-B542-8518-C7A2D8A1DA19}" type="datetimeFigureOut">
              <a:rPr lang="en-US" smtClean="0"/>
              <a:t>1/24/13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7D43-6EC2-2B4F-82DD-D0F446D94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9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C465-AF44-B542-8518-C7A2D8A1DA19}" type="datetimeFigureOut">
              <a:rPr lang="en-US" smtClean="0"/>
              <a:t>1/24/13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7D43-6EC2-2B4F-82DD-D0F446D94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2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C465-AF44-B542-8518-C7A2D8A1DA19}" type="datetimeFigureOut">
              <a:rPr lang="en-US" smtClean="0"/>
              <a:t>1/24/13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7D43-6EC2-2B4F-82DD-D0F446D94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3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5C465-AF44-B542-8518-C7A2D8A1DA19}" type="datetimeFigureOut">
              <a:rPr lang="en-US" smtClean="0"/>
              <a:t>1/24/13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F7D43-6EC2-2B4F-82DD-D0F446D94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9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WW1 and Aftermath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Play at WW1 Start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434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Questions: Part I (0-15:00)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Why did WW1 become the first global war in History?</a:t>
            </a:r>
          </a:p>
          <a:p>
            <a:r>
              <a:rPr lang="en-US" dirty="0" smtClean="0"/>
              <a:t>2. What were some of the problems in Russia?</a:t>
            </a:r>
          </a:p>
          <a:p>
            <a:r>
              <a:rPr lang="en-US" dirty="0"/>
              <a:t>3</a:t>
            </a:r>
            <a:r>
              <a:rPr lang="en-US" dirty="0" smtClean="0"/>
              <a:t>. Why is WW1 called the “Great War”?</a:t>
            </a:r>
          </a:p>
          <a:p>
            <a:r>
              <a:rPr lang="en-US" dirty="0" smtClean="0"/>
              <a:t>4. How did Technology change the war?</a:t>
            </a:r>
          </a:p>
          <a:p>
            <a:r>
              <a:rPr lang="en-US" dirty="0"/>
              <a:t>5</a:t>
            </a:r>
            <a:r>
              <a:rPr lang="en-US" dirty="0" smtClean="0"/>
              <a:t>. What were some of the experiences living in a Trench?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9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II (15-End)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90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83</Words>
  <Application>Microsoft Macintosh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WW1 and Aftermath</vt:lpstr>
      <vt:lpstr>Questions: Part I (0-15:00)</vt:lpstr>
      <vt:lpstr>Questions II (15-End)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WW1 and Aftermath</dc:title>
  <dc:creator>Patrick Costa</dc:creator>
  <cp:lastModifiedBy>Patrick Costa</cp:lastModifiedBy>
  <cp:revision>2</cp:revision>
  <dcterms:created xsi:type="dcterms:W3CDTF">2013-01-24T12:09:22Z</dcterms:created>
  <dcterms:modified xsi:type="dcterms:W3CDTF">2013-01-24T12:59:07Z</dcterms:modified>
</cp:coreProperties>
</file>